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F0F8E80B-061B-47BA-9B43-289469CBAEF7}">
          <p14:sldIdLst>
            <p14:sldId id="256"/>
            <p14:sldId id="257"/>
          </p14:sldIdLst>
        </p14:section>
        <p14:section name="Naamloze sectie" id="{D6BDB01B-C8F5-43F7-BFED-4AA218395FD3}">
          <p14:sldIdLst>
            <p14:sldId id="264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6471" autoAdjust="0"/>
  </p:normalViewPr>
  <p:slideViewPr>
    <p:cSldViewPr snapToGrid="0">
      <p:cViewPr varScale="1">
        <p:scale>
          <a:sx n="75" d="100"/>
          <a:sy n="75" d="100"/>
        </p:scale>
        <p:origin x="792" y="66"/>
      </p:cViewPr>
      <p:guideLst/>
    </p:cSldViewPr>
  </p:slideViewPr>
  <p:outlineViewPr>
    <p:cViewPr>
      <p:scale>
        <a:sx n="33" d="100"/>
        <a:sy n="33" d="100"/>
      </p:scale>
      <p:origin x="0" y="-28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C0BD-3D81-4FC0-9A46-611D341B66AC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0C1E1-EFB1-44B0-90E0-5F608F96F4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47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0C1E1-EFB1-44B0-90E0-5F608F96F47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97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9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28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70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8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07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0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73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61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97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57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36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8E7F-6967-4284-835D-764EC1C7D17B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D092E-9550-412E-A00B-2AD1231D5D8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2F7532-0825-4CCB-B2D9-6927B8504B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53762" y="52694"/>
            <a:ext cx="1000125" cy="10936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B8F944-2F75-4A8E-B5D4-A04C939A3092}"/>
              </a:ext>
            </a:extLst>
          </p:cNvPr>
          <p:cNvSpPr txBox="1"/>
          <p:nvPr userDrawn="1"/>
        </p:nvSpPr>
        <p:spPr>
          <a:xfrm>
            <a:off x="66675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1" dirty="0" err="1">
                <a:solidFill>
                  <a:srgbClr val="AAACE0"/>
                </a:solidFill>
                <a:effectLst/>
                <a:latin typeface="Avenir"/>
              </a:rPr>
              <a:t>centrum</a:t>
            </a:r>
            <a:r>
              <a:rPr lang="de-DE" b="0" i="1" dirty="0">
                <a:solidFill>
                  <a:srgbClr val="AAACE0"/>
                </a:solidFill>
                <a:effectLst/>
                <a:latin typeface="Avenir"/>
              </a:rPr>
              <a:t> </a:t>
            </a:r>
            <a:r>
              <a:rPr lang="de-DE" b="0" i="1" dirty="0" err="1">
                <a:solidFill>
                  <a:srgbClr val="AAACE0"/>
                </a:solidFill>
                <a:effectLst/>
                <a:latin typeface="Avenir"/>
              </a:rPr>
              <a:t>voor</a:t>
            </a:r>
            <a:r>
              <a:rPr lang="de-DE" b="0" i="1" dirty="0">
                <a:solidFill>
                  <a:srgbClr val="AAACE0"/>
                </a:solidFill>
                <a:effectLst/>
                <a:latin typeface="Avenir"/>
              </a:rPr>
              <a:t> </a:t>
            </a:r>
            <a:r>
              <a:rPr lang="de-DE" b="0" i="1" dirty="0" err="1">
                <a:solidFill>
                  <a:srgbClr val="AAACE0"/>
                </a:solidFill>
                <a:effectLst/>
                <a:latin typeface="Avenir"/>
              </a:rPr>
              <a:t>sociale</a:t>
            </a:r>
            <a:r>
              <a:rPr lang="de-DE" b="0" i="1" dirty="0">
                <a:solidFill>
                  <a:srgbClr val="AAACE0"/>
                </a:solidFill>
                <a:effectLst/>
                <a:latin typeface="Avenir"/>
              </a:rPr>
              <a:t> </a:t>
            </a:r>
            <a:r>
              <a:rPr lang="de-DE" b="0" i="1" dirty="0" err="1">
                <a:solidFill>
                  <a:srgbClr val="AAACE0"/>
                </a:solidFill>
                <a:effectLst/>
                <a:latin typeface="Avenir"/>
              </a:rPr>
              <a:t>spiritualiteit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39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AEAFF73B-12BF-4C3F-AB1F-DD058CE8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30" y="512621"/>
            <a:ext cx="5123674" cy="5607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4533" y="6124961"/>
            <a:ext cx="5332134" cy="546426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/>
            </a:r>
            <a:br>
              <a:rPr lang="nl-NL" sz="4000" dirty="0"/>
            </a:br>
            <a:r>
              <a:rPr lang="nl-NL" sz="2700" i="1" dirty="0"/>
              <a:t>Nijmegen-23-09-2022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879772" y="2101228"/>
            <a:ext cx="9279875" cy="2655543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4300" b="1" dirty="0">
                <a:solidFill>
                  <a:srgbClr val="002060"/>
                </a:solidFill>
              </a:rPr>
              <a:t>Levensbeschouwelijke Diversiteit</a:t>
            </a:r>
          </a:p>
          <a:p>
            <a:r>
              <a:rPr lang="nl-NL" sz="3800" dirty="0"/>
              <a:t>en</a:t>
            </a:r>
          </a:p>
          <a:p>
            <a:r>
              <a:rPr lang="nl-NL" sz="4300" b="1" dirty="0">
                <a:solidFill>
                  <a:srgbClr val="002060"/>
                </a:solidFill>
              </a:rPr>
              <a:t>Seculiere Oecumene</a:t>
            </a:r>
          </a:p>
        </p:txBody>
      </p:sp>
    </p:spTree>
    <p:extLst>
      <p:ext uri="{BB962C8B-B14F-4D97-AF65-F5344CB8AC3E}">
        <p14:creationId xmlns:p14="http://schemas.microsoft.com/office/powerpoint/2010/main" val="116441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441A904-8DE9-49C9-94DA-BDDB3004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2" y="1041722"/>
            <a:ext cx="11199655" cy="545040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E512CBA-2CF1-4F36-9662-A060627C0F55}"/>
              </a:ext>
            </a:extLst>
          </p:cNvPr>
          <p:cNvSpPr txBox="1"/>
          <p:nvPr/>
        </p:nvSpPr>
        <p:spPr>
          <a:xfrm>
            <a:off x="4841147" y="1542481"/>
            <a:ext cx="6094140" cy="409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OECUMENE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SECULIERE OECUMENE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LEVENSBESCHOUWING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LEVENSBESCHOUWELIJKE DIVERSITEIT</a:t>
            </a:r>
          </a:p>
        </p:txBody>
      </p:sp>
    </p:spTree>
    <p:extLst>
      <p:ext uri="{BB962C8B-B14F-4D97-AF65-F5344CB8AC3E}">
        <p14:creationId xmlns:p14="http://schemas.microsoft.com/office/powerpoint/2010/main" val="367487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nl-NL" sz="3600" b="1" dirty="0">
                <a:solidFill>
                  <a:srgbClr val="0070C0"/>
                </a:solidFill>
              </a:rPr>
              <a:t>COMMUNICATIE</a:t>
            </a:r>
            <a:endParaRPr lang="de-DE" sz="3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7860C3-F6F2-4690-925B-3D56B947D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14" b="989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96859" y="3538106"/>
            <a:ext cx="2870881" cy="245268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algn="ctr"/>
            <a:endParaRPr lang="nl-NL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nl-NL" sz="2400" b="1" dirty="0">
                <a:solidFill>
                  <a:srgbClr val="002060"/>
                </a:solidFill>
              </a:rPr>
              <a:t>INTERN DOMEIN</a:t>
            </a:r>
          </a:p>
          <a:p>
            <a:pPr>
              <a:buFont typeface="Wingdings" panose="05000000000000000000" pitchFamily="2" charset="2"/>
              <a:buChar char="v"/>
            </a:pPr>
            <a:endParaRPr lang="nl-NL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NL" sz="2400" b="1" dirty="0">
                <a:solidFill>
                  <a:srgbClr val="002060"/>
                </a:solidFill>
              </a:rPr>
              <a:t>EXTERN DOMEIN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AB05A38-5A73-4D38-86FA-E9CCEC3781A0}"/>
              </a:ext>
            </a:extLst>
          </p:cNvPr>
          <p:cNvSpPr txBox="1"/>
          <p:nvPr/>
        </p:nvSpPr>
        <p:spPr>
          <a:xfrm>
            <a:off x="8028542" y="4648686"/>
            <a:ext cx="6097836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nl-NL" sz="2400" b="1" dirty="0">
                <a:solidFill>
                  <a:srgbClr val="002060"/>
                </a:solidFill>
              </a:rPr>
              <a:t>CULTUREEL DOMEIN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endParaRPr lang="nl-NL" sz="2400" b="1" dirty="0">
              <a:solidFill>
                <a:srgbClr val="00206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nl-NL" sz="2400" b="1" dirty="0">
                <a:solidFill>
                  <a:srgbClr val="002060"/>
                </a:solidFill>
              </a:rPr>
              <a:t>BRONDOMEIN</a:t>
            </a:r>
          </a:p>
        </p:txBody>
      </p:sp>
    </p:spTree>
    <p:extLst>
      <p:ext uri="{BB962C8B-B14F-4D97-AF65-F5344CB8AC3E}">
        <p14:creationId xmlns:p14="http://schemas.microsoft.com/office/powerpoint/2010/main" val="21942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2289F8-35C7-4425-8EA8-816799111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41" y="1057476"/>
            <a:ext cx="12886481" cy="687279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48380" y="-19205"/>
            <a:ext cx="2813119" cy="842537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STELLING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6366075" y="1401430"/>
            <a:ext cx="4618299" cy="2594335"/>
          </a:xfrm>
        </p:spPr>
        <p:txBody>
          <a:bodyPr>
            <a:normAutofit/>
          </a:bodyPr>
          <a:lstStyle/>
          <a:p>
            <a:endParaRPr lang="nl-NL" sz="3600" b="1" i="1" dirty="0">
              <a:solidFill>
                <a:srgbClr val="FF0000"/>
              </a:solidFill>
            </a:endParaRPr>
          </a:p>
          <a:p>
            <a:endParaRPr lang="nl-NL" sz="3600" b="1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nl-NL" sz="3200" b="1" i="1" dirty="0">
                <a:solidFill>
                  <a:srgbClr val="FF0000"/>
                </a:solidFill>
                <a:latin typeface="Calibri" panose="020F0502020204030204"/>
              </a:rPr>
              <a:t>OP DE WEG NAAR SECULIERE OECUMENE</a:t>
            </a:r>
          </a:p>
          <a:p>
            <a:endParaRPr lang="nl-NL" sz="3600" b="1" i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C570BF-4E3B-4F9D-85DC-CADC87178BFB}"/>
              </a:ext>
            </a:extLst>
          </p:cNvPr>
          <p:cNvSpPr txBox="1"/>
          <p:nvPr/>
        </p:nvSpPr>
        <p:spPr>
          <a:xfrm>
            <a:off x="2565660" y="994468"/>
            <a:ext cx="644131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3600" b="1" i="1" dirty="0">
                <a:solidFill>
                  <a:srgbClr val="FF0000"/>
                </a:solidFill>
              </a:rPr>
              <a:t>OPEN COMMUNICATIE IS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B2A3AB-FA9C-478F-BAA2-87D507EAAE6F}"/>
              </a:ext>
            </a:extLst>
          </p:cNvPr>
          <p:cNvSpPr txBox="1"/>
          <p:nvPr/>
        </p:nvSpPr>
        <p:spPr>
          <a:xfrm>
            <a:off x="546433" y="2384728"/>
            <a:ext cx="5549567" cy="155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VOOR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INSPIRATIE EN WEDERKERIGHEID</a:t>
            </a:r>
          </a:p>
        </p:txBody>
      </p:sp>
    </p:spTree>
    <p:extLst>
      <p:ext uri="{BB962C8B-B14F-4D97-AF65-F5344CB8AC3E}">
        <p14:creationId xmlns:p14="http://schemas.microsoft.com/office/powerpoint/2010/main" val="1995755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4200" b="1">
                <a:latin typeface="+mn-lt"/>
                <a:ea typeface="+mn-ea"/>
                <a:cs typeface="+mn-cs"/>
              </a:rPr>
              <a:t>KAN OPEN COMMUNICATIE EEN WEG ZIJN?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0080" y="2751714"/>
            <a:ext cx="7303081" cy="5239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="1" i="1" dirty="0"/>
              <a:t>KENMERKEN VAN DE SAMENLEVING</a:t>
            </a:r>
          </a:p>
          <a:p>
            <a:pPr marL="0" indent="0">
              <a:buNone/>
            </a:pPr>
            <a:endParaRPr lang="nl-NL" sz="2000" b="1" i="1" dirty="0"/>
          </a:p>
          <a:p>
            <a:pPr marL="0" indent="0">
              <a:buNone/>
            </a:pPr>
            <a:r>
              <a:rPr lang="nl-NL" sz="2200" b="1" dirty="0"/>
              <a:t>ZYGMUNT BAUMAN:	VLOEIBAAR</a:t>
            </a:r>
          </a:p>
          <a:p>
            <a:pPr marL="0" indent="0">
              <a:buNone/>
            </a:pPr>
            <a:r>
              <a:rPr lang="nl-NL" sz="2200" b="1" dirty="0"/>
              <a:t>CHARLES TAYLOR:	AUTHENTIEK</a:t>
            </a:r>
          </a:p>
          <a:p>
            <a:pPr marL="0" indent="0">
              <a:buNone/>
            </a:pPr>
            <a:r>
              <a:rPr lang="nl-NL" sz="2200" b="1" dirty="0"/>
              <a:t>HANS BOUTELLIER:      	IDENTITAIR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b="1" i="1" dirty="0"/>
              <a:t>KENMERK VAN WERELDBESCHOUWING</a:t>
            </a:r>
          </a:p>
          <a:p>
            <a:pPr marL="0" indent="0">
              <a:buNone/>
            </a:pPr>
            <a:r>
              <a:rPr lang="nl-NL" sz="2200" b="1" dirty="0"/>
              <a:t>TECHNOLOGISCH</a:t>
            </a:r>
          </a:p>
          <a:p>
            <a:pPr marL="0" indent="0">
              <a:buNone/>
            </a:pPr>
            <a:endParaRPr lang="nl-NL" sz="1000" dirty="0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F891E2C-EC37-46DA-B7AB-E682ABC29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0" r="1094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88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 b="1" dirty="0"/>
              <a:t>HARTMUT ROSA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b="1" dirty="0"/>
              <a:t>CONTROLEERBARE WERELD</a:t>
            </a:r>
          </a:p>
          <a:p>
            <a:endParaRPr lang="nl-NL" sz="2200" b="1" dirty="0"/>
          </a:p>
          <a:p>
            <a:pPr marL="0" indent="0">
              <a:buNone/>
            </a:pPr>
            <a:r>
              <a:rPr lang="nl-NL" sz="2200" b="1" dirty="0"/>
              <a:t>AUTONOME MENS</a:t>
            </a:r>
          </a:p>
          <a:p>
            <a:endParaRPr lang="nl-NL" sz="2200" b="1" dirty="0"/>
          </a:p>
          <a:p>
            <a:pPr marL="0" indent="0">
              <a:buNone/>
            </a:pPr>
            <a:r>
              <a:rPr lang="nl-NL" sz="2200" b="1" dirty="0"/>
              <a:t>RESONANTIE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AAE9D9-A473-4133-924C-3478A1834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26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590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nl-NL" sz="4800" b="1"/>
              <a:t>GENERATIE 17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72FC37-C591-4DC9-AB26-0E2B5539F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b="1" dirty="0"/>
          </a:p>
          <a:p>
            <a:pPr marL="0" indent="0">
              <a:buNone/>
            </a:pPr>
            <a:r>
              <a:rPr lang="nl-NL" sz="4400" b="1" dirty="0"/>
              <a:t>EEN PRAKTIJK</a:t>
            </a:r>
          </a:p>
        </p:txBody>
      </p:sp>
    </p:spTree>
    <p:extLst>
      <p:ext uri="{BB962C8B-B14F-4D97-AF65-F5344CB8AC3E}">
        <p14:creationId xmlns:p14="http://schemas.microsoft.com/office/powerpoint/2010/main" val="38781358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61</Words>
  <Application>Microsoft Office PowerPoint</Application>
  <PresentationFormat>Breedbeeld</PresentationFormat>
  <Paragraphs>55</Paragraphs>
  <Slides>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Avenir</vt:lpstr>
      <vt:lpstr>Calibri</vt:lpstr>
      <vt:lpstr>Calibri Light</vt:lpstr>
      <vt:lpstr>Wingdings</vt:lpstr>
      <vt:lpstr>Kantoorthema</vt:lpstr>
      <vt:lpstr> Nijmegen-23-09-2022</vt:lpstr>
      <vt:lpstr>PowerPoint-presentatie</vt:lpstr>
      <vt:lpstr>COMMUNICATIE</vt:lpstr>
      <vt:lpstr>STELLING</vt:lpstr>
      <vt:lpstr>KAN OPEN COMMUNICATIE EEN WEG ZIJN?</vt:lpstr>
      <vt:lpstr>HARTMUT ROSA</vt:lpstr>
      <vt:lpstr>GENERATIE 17</vt:lpstr>
    </vt:vector>
  </TitlesOfParts>
  <Company>MysteryWorld Den Spike Unattendeds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Vincent de Paul Center Nederland  23-08-2022</dc:title>
  <dc:creator>Windows User</dc:creator>
  <cp:lastModifiedBy>Windows User</cp:lastModifiedBy>
  <cp:revision>17</cp:revision>
  <dcterms:created xsi:type="dcterms:W3CDTF">2022-09-19T18:13:08Z</dcterms:created>
  <dcterms:modified xsi:type="dcterms:W3CDTF">2022-09-20T09:08:32Z</dcterms:modified>
</cp:coreProperties>
</file>